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563302-D789-4D2A-BD46-5573917AA68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CB8C4-DC9E-48A4-B6E2-9039BCD222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/>
              <a:t>M</a:t>
            </a:r>
            <a:r>
              <a:rPr lang="en-US" dirty="0" smtClean="0"/>
              <a:t>akes </a:t>
            </a:r>
            <a:r>
              <a:rPr lang="en-US" dirty="0"/>
              <a:t>P</a:t>
            </a:r>
            <a:r>
              <a:rPr lang="en-US" dirty="0" smtClean="0"/>
              <a:t>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Naming Ionic Compounds and writing chemical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smtClean="0">
                <a:sym typeface="Wingdings" panose="05000000000000000000" pitchFamily="2" charset="2"/>
              </a:rPr>
              <a:t>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KCl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FeSO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LiBr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MgCl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FeCl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3563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smtClean="0">
                <a:sym typeface="Wingdings" panose="05000000000000000000" pitchFamily="2" charset="2"/>
              </a:rPr>
              <a:t>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Zn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dirty="0" smtClean="0"/>
              <a:t> --- OMIT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Al(OH)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--- OMIT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PbSO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NaClO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0128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smtClean="0">
                <a:sym typeface="Wingdings" panose="05000000000000000000" pitchFamily="2" charset="2"/>
              </a:rPr>
              <a:t>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NaHSO</a:t>
            </a:r>
            <a:r>
              <a:rPr lang="en-US" baseline="-25000" dirty="0" smtClean="0"/>
              <a:t>4</a:t>
            </a:r>
            <a:r>
              <a:rPr lang="en-US" dirty="0" smtClean="0"/>
              <a:t> --- OMIT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Hg</a:t>
            </a:r>
            <a:r>
              <a:rPr lang="en-US" baseline="-25000" dirty="0" smtClean="0"/>
              <a:t>2</a:t>
            </a:r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Mg(NO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smtClean="0">
                <a:sym typeface="Wingdings" panose="05000000000000000000" pitchFamily="2" charset="2"/>
              </a:rPr>
              <a:t>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NaHCO</a:t>
            </a:r>
            <a:r>
              <a:rPr lang="en-US" baseline="-25000" dirty="0" smtClean="0"/>
              <a:t>3</a:t>
            </a:r>
            <a:r>
              <a:rPr lang="en-US" dirty="0" smtClean="0"/>
              <a:t> --- OMIT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NiBr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ZnSO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AuCl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KMnO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63042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 smtClean="0">
                <a:sym typeface="Wingdings" panose="05000000000000000000" pitchFamily="2" charset="2"/>
              </a:rPr>
              <a:t>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ammonium phosphate --- OMIT</a:t>
            </a:r>
          </a:p>
          <a:p>
            <a:r>
              <a:rPr lang="en-US" dirty="0" smtClean="0"/>
              <a:t>iron (II) oxide</a:t>
            </a:r>
          </a:p>
          <a:p>
            <a:r>
              <a:rPr lang="en-US" dirty="0" smtClean="0"/>
              <a:t>iron (III) oxide</a:t>
            </a:r>
          </a:p>
        </p:txBody>
      </p:sp>
    </p:spTree>
    <p:extLst>
      <p:ext uri="{BB962C8B-B14F-4D97-AF65-F5344CB8AC3E}">
        <p14:creationId xmlns:p14="http://schemas.microsoft.com/office/powerpoint/2010/main" val="23367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 smtClean="0">
                <a:sym typeface="Wingdings" panose="05000000000000000000" pitchFamily="2" charset="2"/>
              </a:rPr>
              <a:t>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carbon monoxide --- OMIT</a:t>
            </a:r>
          </a:p>
          <a:p>
            <a:r>
              <a:rPr lang="en-US" dirty="0"/>
              <a:t>calcium chloride</a:t>
            </a:r>
          </a:p>
          <a:p>
            <a:r>
              <a:rPr lang="en-US" dirty="0"/>
              <a:t>potassium nitrate</a:t>
            </a:r>
          </a:p>
          <a:p>
            <a:r>
              <a:rPr lang="en-US" dirty="0"/>
              <a:t>magnesium hydroxide</a:t>
            </a:r>
          </a:p>
          <a:p>
            <a:r>
              <a:rPr lang="en-US" dirty="0"/>
              <a:t>aluminum sulfate </a:t>
            </a:r>
          </a:p>
          <a:p>
            <a:r>
              <a:rPr lang="en-US" dirty="0"/>
              <a:t>copper (II) sulfate</a:t>
            </a:r>
          </a:p>
          <a:p>
            <a:r>
              <a:rPr lang="en-US" dirty="0"/>
              <a:t>lead (IV) chromate</a:t>
            </a:r>
          </a:p>
          <a:p>
            <a:r>
              <a:rPr lang="en-US" dirty="0" err="1"/>
              <a:t>diphosphorous</a:t>
            </a:r>
            <a:r>
              <a:rPr lang="en-US" dirty="0"/>
              <a:t> </a:t>
            </a:r>
            <a:r>
              <a:rPr lang="en-US" dirty="0" err="1"/>
              <a:t>pentoxide</a:t>
            </a:r>
            <a:r>
              <a:rPr lang="en-US" dirty="0"/>
              <a:t> --- OMIT </a:t>
            </a:r>
          </a:p>
          <a:p>
            <a:r>
              <a:rPr lang="en-US" dirty="0"/>
              <a:t>potassium permanganate</a:t>
            </a:r>
          </a:p>
          <a:p>
            <a:r>
              <a:rPr lang="en-US" dirty="0"/>
              <a:t>sodium hydrogen carbonate --- OMIT</a:t>
            </a:r>
          </a:p>
          <a:p>
            <a:r>
              <a:rPr lang="en-US" dirty="0"/>
              <a:t>zinc nitrate</a:t>
            </a:r>
          </a:p>
          <a:p>
            <a:r>
              <a:rPr lang="en-US" dirty="0"/>
              <a:t>aluminum </a:t>
            </a:r>
            <a:r>
              <a:rPr lang="en-US" dirty="0" smtClean="0"/>
              <a:t>sulfite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3113</TotalTime>
  <Words>113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Wingdings</vt:lpstr>
      <vt:lpstr>Wingdings 2</vt:lpstr>
      <vt:lpstr>Flow</vt:lpstr>
      <vt:lpstr>Practice Makes Perfect</vt:lpstr>
      <vt:lpstr>Formula  Name</vt:lpstr>
      <vt:lpstr>Formula  Name</vt:lpstr>
      <vt:lpstr>Formula  Name</vt:lpstr>
      <vt:lpstr>Formula  Name</vt:lpstr>
      <vt:lpstr>Name  Formula</vt:lpstr>
      <vt:lpstr>Name  Formula</vt:lpstr>
    </vt:vector>
  </TitlesOfParts>
  <Company>Gwinnett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Pollak</dc:creator>
  <cp:lastModifiedBy>Althea Roy</cp:lastModifiedBy>
  <cp:revision>4</cp:revision>
  <dcterms:created xsi:type="dcterms:W3CDTF">2014-11-19T23:11:02Z</dcterms:created>
  <dcterms:modified xsi:type="dcterms:W3CDTF">2017-09-15T14:44:43Z</dcterms:modified>
</cp:coreProperties>
</file>